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THE외계인설명서" panose="02020503020101020101" pitchFamily="18" charset="-127"/>
      <p:regular r:id="rId7"/>
    </p:embeddedFont>
    <p:embeddedFont>
      <p:font typeface="맑은 고딕" panose="020B0503020000020004" pitchFamily="50" charset="-127"/>
      <p:regular r:id="rId8"/>
      <p:bold r:id="rId9"/>
    </p:embeddedFont>
    <p:embeddedFont>
      <p:font typeface="DX하얀토끼B" panose="02020600000000000000" pitchFamily="18" charset="-127"/>
      <p:regular r:id="rId10"/>
    </p:embeddedFont>
    <p:embeddedFont>
      <p:font typeface="타이포_다방구 B" panose="02020503020101020101" pitchFamily="18" charset="-127"/>
      <p:regular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656" autoAdjust="0"/>
    <p:restoredTop sz="94660"/>
  </p:normalViewPr>
  <p:slideViewPr>
    <p:cSldViewPr snapToGrid="0">
      <p:cViewPr>
        <p:scale>
          <a:sx n="50" d="100"/>
          <a:sy n="50" d="100"/>
        </p:scale>
        <p:origin x="12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2FD11-1124-4F66-BDD6-1DCD3D6CDA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E1625C-FB95-47A3-B5B7-30C66F80E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9BBD4-7C0B-4A49-9EA1-2E4EEF5B2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1D04FD-7F1A-4DA2-A5BE-583A19ABF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181EC7-3075-47F4-B55D-96FA89C8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76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53DF4D-3310-4656-B191-81617AF5E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786272-171A-4486-9BE2-9F89FAD7D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F813A8-7994-467F-A683-5DAD529CE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D3B86C-0A31-43AD-8B3F-A8C2436E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D84764-9219-40E3-99BA-D7766E621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023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65DA83-3BF2-493C-84C8-60F657885D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C16CE0A-2528-4A9C-A9B5-2E2FB058B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1EAB1F-45FD-49FB-A038-B100FCDD6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B093DC-31D3-4C94-874B-4A2339EF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13A4FB-AEC4-42C4-8ACB-F98551D81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621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5DF423-A1A9-4CA6-AC26-F67924CE9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4E9874-14D4-4365-A378-5C0FEDEEF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316346-6420-4D9C-A15E-A6EF4470C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984A67-8341-4CED-8735-480EDCD78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C98DB8-8BCB-43AE-803C-A40EC6D29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2426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3AA1D6-87CC-4C24-A4B0-BE4C929A0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D91066-2079-4FA1-B3A9-5BB8B4D0E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F7183F-DBD0-4171-9354-BCB8F55F0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1AEA32-F694-4FAD-97CC-3866A71D2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8CCBAD-9A2D-4BC5-A85D-7A58708C1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63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7C9A6A-F932-4B3C-9081-72ABB5277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A7FA40-80FF-4A5E-BB58-E42D5ADF6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E715C4-5056-457B-8D76-60F4D07928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FF7717-7D4E-488C-9EFD-7BFA70F78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EB59AD-ADF2-49D5-A9B6-925073ED6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09CA57-5B9B-4C5D-8E06-1581DBA6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348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096436-ABEF-430A-9E08-720D07251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0E35EE-4E13-4EFA-B55F-58757420F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DFD93A-2FFE-4F62-95E3-86F0D0B8B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91410CB-4384-4102-A8ED-8A71748FD4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C511CE-0B7E-415B-BBEC-42FFE6D5C2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A088F27-A2FF-425E-B0AD-546F37AE7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2EA434-AF40-4099-AA91-AEAA8860B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645255-F9CA-4472-AFD0-D782468F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5667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78DFA4-D90F-4A1F-BA86-56322255D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E28862-A7E2-49A5-82AB-F020C5747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36A90D-8D83-4E3C-80EC-1A880B60E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55FEAA-2803-42F6-91F3-6E07EA8BB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613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8BE3CA0-A3CC-4CE4-91FD-C6D0C6525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D102F1C-8B19-4C3F-8594-02B66A957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3FD6C4-A888-406A-BF0E-16ED8819B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702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667352-63B1-4351-AD67-153FC628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6D98E4-FCA9-4A13-9280-31B1C15FA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984D290-0425-4CB8-A13A-457DC34D8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3D9A45-61F0-4390-95C0-367FAA525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6D2501-B366-47C9-BD8D-4DD6FD2A4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555544-2774-4738-9511-6CBBB69EE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838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BD0F7-8C2B-474E-97BE-8C3854578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1E5602-1369-4F80-AB0C-9BD80B2FEA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4FDDFC-9444-48DD-86E4-C51E0FBC16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A471D2-1B39-4C06-A8EA-7492373E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E789F5-44D7-41DF-8C85-11FEDFB12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881822-333F-4A28-9FBA-2BE0484F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532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33025DF-4DFB-4264-9404-736F38C06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F9E731-2127-47D7-9622-4F8A73A0D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E17E08-E5BB-471F-982C-04EE7205CA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A6FC0-A2BB-4523-9403-9C678FD07031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2F8B17-EB35-4F0A-8838-5A1304054B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260234-F226-44AE-9066-87BFD539A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93650-C56C-44BE-925A-6C4018551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422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26EFB00-B013-4A2E-8CF8-7449A9110E99}"/>
              </a:ext>
            </a:extLst>
          </p:cNvPr>
          <p:cNvSpPr/>
          <p:nvPr/>
        </p:nvSpPr>
        <p:spPr>
          <a:xfrm>
            <a:off x="0" y="1151466"/>
            <a:ext cx="12192000" cy="31834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6E14654-0821-430C-96F1-73159F7A8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3201" y="1805678"/>
            <a:ext cx="12598401" cy="2131322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프로세싱을 활용한</a:t>
            </a:r>
            <a:r>
              <a:rPr lang="en-US" altLang="ko-KR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/>
            </a:r>
            <a:br>
              <a:rPr lang="en-US" altLang="ko-KR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</a:br>
            <a:r>
              <a:rPr lang="ko-KR" altLang="en-US" dirty="0" err="1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아두이노</a:t>
            </a:r>
            <a:r>
              <a:rPr lang="ko-KR" altLang="en-US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제어 및 총알 피하기 게임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58E0FFE-0BEC-4CFB-B343-D094F50FF3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591212"/>
            <a:ext cx="9144000" cy="165576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안동대학교 컴퓨터공학과 </a:t>
            </a:r>
            <a:r>
              <a:rPr lang="en-US" altLang="ko-KR" sz="36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4</a:t>
            </a:r>
            <a:r>
              <a:rPr lang="ko-KR" altLang="en-US" sz="36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학년</a:t>
            </a:r>
            <a:endParaRPr lang="en-US" altLang="ko-KR" sz="3600" dirty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600" dirty="0" err="1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김태은</a:t>
            </a:r>
            <a:r>
              <a:rPr lang="ko-KR" altLang="en-US" sz="36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 </a:t>
            </a:r>
            <a:r>
              <a:rPr lang="ko-KR" altLang="en-US" sz="3600" dirty="0" err="1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나민아</a:t>
            </a:r>
            <a:r>
              <a:rPr lang="ko-KR" altLang="en-US" sz="36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 이주현 이현영 </a:t>
            </a:r>
            <a:r>
              <a:rPr lang="ko-KR" altLang="en-US" sz="3600" dirty="0" err="1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임희재</a:t>
            </a:r>
            <a:endParaRPr lang="ko-KR" altLang="en-US" sz="3600" dirty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8048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8DD776E-43DB-4392-896F-1934A141DB38}"/>
              </a:ext>
            </a:extLst>
          </p:cNvPr>
          <p:cNvSpPr/>
          <p:nvPr/>
        </p:nvSpPr>
        <p:spPr>
          <a:xfrm>
            <a:off x="0" y="193548"/>
            <a:ext cx="5064369" cy="84817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4E25C58-FE7E-4F39-9E6C-9500FA8F0E15}"/>
              </a:ext>
            </a:extLst>
          </p:cNvPr>
          <p:cNvSpPr txBox="1">
            <a:spLocks/>
          </p:cNvSpPr>
          <p:nvPr/>
        </p:nvSpPr>
        <p:spPr>
          <a:xfrm>
            <a:off x="0" y="193547"/>
            <a:ext cx="5064369" cy="8481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총알 피하기 게임 </a:t>
            </a:r>
            <a:r>
              <a:rPr lang="en-US" altLang="ko-KR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- </a:t>
            </a:r>
            <a:r>
              <a:rPr lang="ko-KR" altLang="en-US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개요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21FB7AD-FEB4-4990-9F57-B2FF9E9E212C}"/>
              </a:ext>
            </a:extLst>
          </p:cNvPr>
          <p:cNvSpPr txBox="1">
            <a:spLocks/>
          </p:cNvSpPr>
          <p:nvPr/>
        </p:nvSpPr>
        <p:spPr>
          <a:xfrm>
            <a:off x="204832" y="1112829"/>
            <a:ext cx="11782336" cy="929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: </a:t>
            </a:r>
            <a:r>
              <a:rPr lang="ko-KR" altLang="en-US" dirty="0" err="1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아두이노의</a:t>
            </a:r>
            <a:r>
              <a:rPr lang="ko-KR" altLang="en-US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</a:t>
            </a:r>
            <a:r>
              <a:rPr lang="ko-KR" altLang="en-US" dirty="0" err="1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조이스틱값을</a:t>
            </a:r>
            <a:r>
              <a:rPr lang="ko-KR" altLang="en-US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 </a:t>
            </a:r>
            <a:r>
              <a:rPr lang="ko-KR" altLang="en-US" dirty="0" err="1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센싱하여</a:t>
            </a:r>
            <a:r>
              <a:rPr lang="ko-KR" altLang="en-US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프로세싱의 객체를 움직이고 장애물을 피하는 게임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931B96-F5F0-49A4-A94C-131A9C731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429" y="2186143"/>
            <a:ext cx="3148425" cy="393239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FFB77F8-4A84-44B8-A21A-30EB1FF7A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9053" y="2181000"/>
            <a:ext cx="3253975" cy="3937538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30EC1BAE-D134-4B64-8B94-44DC7BEB2165}"/>
              </a:ext>
            </a:extLst>
          </p:cNvPr>
          <p:cNvSpPr txBox="1">
            <a:spLocks/>
          </p:cNvSpPr>
          <p:nvPr/>
        </p:nvSpPr>
        <p:spPr>
          <a:xfrm>
            <a:off x="5351479" y="6195971"/>
            <a:ext cx="2654115" cy="5092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000" b="1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게임의 실행 화면</a:t>
            </a: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195D754D-3048-41CE-840A-EC5C9F72CB3C}"/>
              </a:ext>
            </a:extLst>
          </p:cNvPr>
          <p:cNvSpPr txBox="1">
            <a:spLocks/>
          </p:cNvSpPr>
          <p:nvPr/>
        </p:nvSpPr>
        <p:spPr>
          <a:xfrm>
            <a:off x="8828982" y="6195971"/>
            <a:ext cx="2654115" cy="5092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000" b="1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게임의 종료 화면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12B7AE8-7217-452E-8BAB-B31A7C65D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14" y="2313436"/>
            <a:ext cx="4051139" cy="2692403"/>
          </a:xfrm>
          <a:prstGeom prst="rect">
            <a:avLst/>
          </a:prstGeom>
        </p:spPr>
      </p:pic>
      <p:sp>
        <p:nvSpPr>
          <p:cNvPr id="17" name="제목 1">
            <a:extLst>
              <a:ext uri="{FF2B5EF4-FFF2-40B4-BE49-F238E27FC236}">
                <a16:creationId xmlns:a16="http://schemas.microsoft.com/office/drawing/2014/main" id="{E3A5FB37-A141-412A-9BBE-F65C61637726}"/>
              </a:ext>
            </a:extLst>
          </p:cNvPr>
          <p:cNvSpPr txBox="1">
            <a:spLocks/>
          </p:cNvSpPr>
          <p:nvPr/>
        </p:nvSpPr>
        <p:spPr>
          <a:xfrm>
            <a:off x="1205125" y="5005839"/>
            <a:ext cx="2654115" cy="5092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000" b="1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조이스틱과 </a:t>
            </a:r>
            <a:r>
              <a:rPr lang="ko-KR" altLang="en-US" sz="2000" b="1" dirty="0" err="1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아두이노</a:t>
            </a:r>
            <a:endParaRPr lang="ko-KR" altLang="en-US" sz="2000" b="1" dirty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B27B9970-6CB2-4D64-8D3D-70A2EA935622}"/>
              </a:ext>
            </a:extLst>
          </p:cNvPr>
          <p:cNvSpPr txBox="1">
            <a:spLocks/>
          </p:cNvSpPr>
          <p:nvPr/>
        </p:nvSpPr>
        <p:spPr>
          <a:xfrm>
            <a:off x="945834" y="5406460"/>
            <a:ext cx="3433126" cy="14241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GND </a:t>
            </a:r>
            <a:r>
              <a:rPr lang="ko-KR" altLang="en-US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→ </a:t>
            </a:r>
            <a:r>
              <a:rPr lang="en-US" altLang="ko-KR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GND</a:t>
            </a:r>
            <a:br>
              <a:rPr lang="en-US" altLang="ko-KR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</a:br>
            <a:r>
              <a:rPr lang="en-US" altLang="ko-KR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+5V </a:t>
            </a:r>
            <a:r>
              <a:rPr lang="ko-KR" altLang="en-US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→ </a:t>
            </a:r>
            <a:r>
              <a:rPr lang="en-US" altLang="ko-KR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5V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 err="1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VRx</a:t>
            </a:r>
            <a:r>
              <a:rPr lang="en-US" altLang="ko-KR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 </a:t>
            </a:r>
            <a:r>
              <a:rPr lang="ko-KR" altLang="en-US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→ </a:t>
            </a:r>
            <a:r>
              <a:rPr lang="en-US" altLang="ko-KR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A0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 err="1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Vry</a:t>
            </a:r>
            <a:r>
              <a:rPr lang="en-US" altLang="ko-KR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 </a:t>
            </a:r>
            <a:r>
              <a:rPr lang="ko-KR" altLang="en-US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→ </a:t>
            </a:r>
            <a:r>
              <a:rPr lang="en-US" altLang="ko-KR" sz="1200" dirty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2892949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8DD776E-43DB-4392-896F-1934A141DB38}"/>
              </a:ext>
            </a:extLst>
          </p:cNvPr>
          <p:cNvSpPr/>
          <p:nvPr/>
        </p:nvSpPr>
        <p:spPr>
          <a:xfrm>
            <a:off x="0" y="193548"/>
            <a:ext cx="5064369" cy="84817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4E25C58-FE7E-4F39-9E6C-9500FA8F0E15}"/>
              </a:ext>
            </a:extLst>
          </p:cNvPr>
          <p:cNvSpPr txBox="1">
            <a:spLocks/>
          </p:cNvSpPr>
          <p:nvPr/>
        </p:nvSpPr>
        <p:spPr>
          <a:xfrm>
            <a:off x="0" y="193547"/>
            <a:ext cx="5064369" cy="8481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총알 피하기 게임 </a:t>
            </a:r>
            <a:r>
              <a:rPr lang="en-US" altLang="ko-KR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- </a:t>
            </a:r>
            <a:r>
              <a:rPr lang="ko-KR" altLang="en-US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과정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3A5FB37-A141-412A-9BBE-F65C61637726}"/>
              </a:ext>
            </a:extLst>
          </p:cNvPr>
          <p:cNvSpPr txBox="1">
            <a:spLocks/>
          </p:cNvSpPr>
          <p:nvPr/>
        </p:nvSpPr>
        <p:spPr>
          <a:xfrm>
            <a:off x="480886" y="1516588"/>
            <a:ext cx="3511617" cy="2436848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serial Event 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 err="1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아두이노와의</a:t>
            </a: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 통신 부분</a:t>
            </a:r>
            <a:endParaRPr lang="en-US" altLang="ko-KR" sz="24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3A5FB37-A141-412A-9BBE-F65C61637726}"/>
              </a:ext>
            </a:extLst>
          </p:cNvPr>
          <p:cNvSpPr txBox="1">
            <a:spLocks/>
          </p:cNvSpPr>
          <p:nvPr/>
        </p:nvSpPr>
        <p:spPr>
          <a:xfrm>
            <a:off x="480886" y="4145913"/>
            <a:ext cx="3511617" cy="2249379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Bullets Class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장애물 생성</a:t>
            </a:r>
            <a:endParaRPr lang="en-US" altLang="ko-KR" sz="24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움직임</a:t>
            </a:r>
            <a:endParaRPr lang="en-US" altLang="ko-KR" sz="24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3A5FB37-A141-412A-9BBE-F65C61637726}"/>
              </a:ext>
            </a:extLst>
          </p:cNvPr>
          <p:cNvSpPr txBox="1">
            <a:spLocks/>
          </p:cNvSpPr>
          <p:nvPr/>
        </p:nvSpPr>
        <p:spPr>
          <a:xfrm>
            <a:off x="4313298" y="4145913"/>
            <a:ext cx="3511617" cy="2249379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Stopwatch Class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게임이 시작되고 나서의</a:t>
            </a:r>
            <a:endParaRPr lang="en-US" altLang="ko-KR" sz="2400" b="1" dirty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시간 측정</a:t>
            </a:r>
            <a:endParaRPr lang="en-US" altLang="ko-KR" sz="24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3A5FB37-A141-412A-9BBE-F65C61637726}"/>
              </a:ext>
            </a:extLst>
          </p:cNvPr>
          <p:cNvSpPr txBox="1">
            <a:spLocks/>
          </p:cNvSpPr>
          <p:nvPr/>
        </p:nvSpPr>
        <p:spPr>
          <a:xfrm>
            <a:off x="4313297" y="1516588"/>
            <a:ext cx="3511617" cy="2436848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ko-KR" sz="2400" b="1" dirty="0" err="1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UserClass</a:t>
            </a:r>
            <a:endParaRPr lang="en-US" altLang="ko-KR" sz="24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사용자의 움직임을 표현</a:t>
            </a:r>
            <a:endParaRPr lang="en-US" altLang="ko-KR" sz="24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E3A5FB37-A141-412A-9BBE-F65C61637726}"/>
              </a:ext>
            </a:extLst>
          </p:cNvPr>
          <p:cNvSpPr txBox="1">
            <a:spLocks/>
          </p:cNvSpPr>
          <p:nvPr/>
        </p:nvSpPr>
        <p:spPr>
          <a:xfrm>
            <a:off x="8145708" y="1516588"/>
            <a:ext cx="3511617" cy="2436848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void setup()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배경 이미지</a:t>
            </a:r>
            <a:r>
              <a:rPr lang="en-US" altLang="ko-KR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,</a:t>
            </a: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 플레이어 이미지</a:t>
            </a:r>
            <a:endParaRPr lang="en-US" altLang="ko-KR" sz="24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설정</a:t>
            </a:r>
            <a:endParaRPr lang="en-US" altLang="ko-KR" sz="24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E3A5FB37-A141-412A-9BBE-F65C61637726}"/>
              </a:ext>
            </a:extLst>
          </p:cNvPr>
          <p:cNvSpPr txBox="1">
            <a:spLocks/>
          </p:cNvSpPr>
          <p:nvPr/>
        </p:nvSpPr>
        <p:spPr>
          <a:xfrm>
            <a:off x="8145708" y="4145913"/>
            <a:ext cx="3512894" cy="2249379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7500"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void draw()</a:t>
            </a:r>
          </a:p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User class</a:t>
            </a: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의 </a:t>
            </a:r>
            <a:endParaRPr lang="en-US" altLang="ko-KR" sz="2400" b="1" dirty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draw() move() bounce()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함수 실행</a:t>
            </a:r>
            <a:endParaRPr lang="en-US" altLang="ko-KR" sz="24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2742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D21FB7AD-FEB4-4990-9F57-B2FF9E9E212C}"/>
              </a:ext>
            </a:extLst>
          </p:cNvPr>
          <p:cNvSpPr txBox="1">
            <a:spLocks/>
          </p:cNvSpPr>
          <p:nvPr/>
        </p:nvSpPr>
        <p:spPr>
          <a:xfrm>
            <a:off x="204832" y="1112829"/>
            <a:ext cx="11782336" cy="929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: </a:t>
            </a:r>
            <a:r>
              <a:rPr lang="ko-KR" altLang="en-US" dirty="0" err="1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프로세싱의</a:t>
            </a:r>
            <a:r>
              <a:rPr lang="ko-KR" altLang="en-US" dirty="0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버튼을 클릭하여 </a:t>
            </a:r>
            <a:r>
              <a:rPr lang="ko-KR" altLang="en-US" dirty="0" err="1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아두이노를</a:t>
            </a:r>
            <a:r>
              <a:rPr lang="ko-KR" altLang="en-US" dirty="0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제어하는 </a:t>
            </a:r>
            <a:r>
              <a:rPr lang="ko-KR" altLang="en-US" dirty="0" err="1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프로개림</a:t>
            </a:r>
            <a:endParaRPr lang="ko-KR" altLang="en-US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195D754D-3048-41CE-840A-EC5C9F72CB3C}"/>
              </a:ext>
            </a:extLst>
          </p:cNvPr>
          <p:cNvSpPr txBox="1">
            <a:spLocks/>
          </p:cNvSpPr>
          <p:nvPr/>
        </p:nvSpPr>
        <p:spPr>
          <a:xfrm>
            <a:off x="4701189" y="2042239"/>
            <a:ext cx="7285979" cy="39826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800" b="1" dirty="0" err="1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서보모터</a:t>
            </a:r>
            <a:r>
              <a:rPr lang="ko-KR" altLang="en-US" sz="28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 제어</a:t>
            </a:r>
            <a:endParaRPr lang="en-US" altLang="ko-KR" sz="28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2 </a:t>
            </a:r>
            <a:r>
              <a:rPr lang="ko-KR" altLang="en-US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번 버튼 </a:t>
            </a:r>
            <a:r>
              <a:rPr lang="en-US" altLang="ko-KR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3</a:t>
            </a:r>
            <a:r>
              <a:rPr lang="ko-KR" altLang="en-US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번 버튼을 사용해 원하는 방향으로 프로펠러를 움직임</a:t>
            </a:r>
            <a:r>
              <a:rPr lang="en-US" altLang="ko-KR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1</a:t>
            </a:r>
            <a:r>
              <a:rPr lang="ko-KR" altLang="en-US" sz="2000" b="1" dirty="0" err="1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번버튼을</a:t>
            </a:r>
            <a:r>
              <a:rPr lang="ko-KR" altLang="en-US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 사용하면 프로펠러가 초기화 됨</a:t>
            </a:r>
            <a:endParaRPr lang="en-US" altLang="ko-KR" sz="20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0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2. LED </a:t>
            </a:r>
            <a:r>
              <a:rPr lang="ko-KR" altLang="en-US" sz="28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및 </a:t>
            </a:r>
            <a:r>
              <a:rPr lang="ko-KR" altLang="en-US" sz="2800" b="1" dirty="0" err="1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피에조</a:t>
            </a:r>
            <a:r>
              <a:rPr lang="ko-KR" altLang="en-US" sz="28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 스피커 제어</a:t>
            </a:r>
            <a:endParaRPr lang="en-US" altLang="ko-KR" sz="2800" b="1" dirty="0" smtClean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4</a:t>
            </a:r>
            <a:r>
              <a:rPr lang="ko-KR" altLang="en-US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번 버튼에 따라 스피커에서 나는 음이 다르고</a:t>
            </a:r>
            <a:r>
              <a:rPr lang="en-US" altLang="ko-KR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, LED </a:t>
            </a:r>
            <a:r>
              <a:rPr lang="ko-KR" altLang="en-US" sz="2000" b="1" dirty="0" smtClean="0">
                <a:latin typeface="THE외계인설명서" panose="02020503020101020101" pitchFamily="18" charset="-127"/>
                <a:ea typeface="THE외계인설명서" panose="02020503020101020101" pitchFamily="18" charset="-127"/>
                <a:cs typeface="THE외계인설명서" panose="02020503020101020101" pitchFamily="18" charset="-127"/>
              </a:rPr>
              <a:t>가 다르게 켜짐</a:t>
            </a:r>
            <a:endParaRPr lang="en-US" altLang="ko-KR" sz="2000" b="1" dirty="0">
              <a:latin typeface="THE외계인설명서" panose="02020503020101020101" pitchFamily="18" charset="-127"/>
              <a:ea typeface="THE외계인설명서" panose="02020503020101020101" pitchFamily="18" charset="-127"/>
              <a:cs typeface="THE외계인설명서" panose="02020503020101020101" pitchFamily="18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077" y="1961004"/>
            <a:ext cx="4322614" cy="4592196"/>
          </a:xfrm>
          <a:prstGeom prst="rect">
            <a:avLst/>
          </a:prstGeom>
        </p:spPr>
      </p:pic>
      <p:sp>
        <p:nvSpPr>
          <p:cNvPr id="20" name="제목 1">
            <a:extLst>
              <a:ext uri="{FF2B5EF4-FFF2-40B4-BE49-F238E27FC236}">
                <a16:creationId xmlns:a16="http://schemas.microsoft.com/office/drawing/2014/main" id="{C4E25C58-FE7E-4F39-9E6C-9500FA8F0E15}"/>
              </a:ext>
            </a:extLst>
          </p:cNvPr>
          <p:cNvSpPr txBox="1">
            <a:spLocks/>
          </p:cNvSpPr>
          <p:nvPr/>
        </p:nvSpPr>
        <p:spPr>
          <a:xfrm>
            <a:off x="0" y="305272"/>
            <a:ext cx="8005594" cy="8481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dirty="0" err="1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프로세싱을</a:t>
            </a:r>
            <a:r>
              <a:rPr lang="ko-KR" altLang="en-US" dirty="0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활용한 </a:t>
            </a:r>
            <a:r>
              <a:rPr lang="ko-KR" altLang="en-US" dirty="0" err="1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아두이노</a:t>
            </a:r>
            <a:r>
              <a:rPr lang="ko-KR" altLang="en-US" dirty="0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제어</a:t>
            </a:r>
            <a:endParaRPr lang="ko-KR" altLang="en-US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9756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4E25C58-FE7E-4F39-9E6C-9500FA8F0E15}"/>
              </a:ext>
            </a:extLst>
          </p:cNvPr>
          <p:cNvSpPr txBox="1">
            <a:spLocks/>
          </p:cNvSpPr>
          <p:nvPr/>
        </p:nvSpPr>
        <p:spPr>
          <a:xfrm>
            <a:off x="1" y="193547"/>
            <a:ext cx="5045618" cy="8481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3200" dirty="0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팀원 소개 </a:t>
            </a:r>
            <a:r>
              <a:rPr lang="en-US" altLang="ko-KR" sz="3200" dirty="0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&amp; </a:t>
            </a:r>
            <a:r>
              <a:rPr lang="ko-KR" altLang="en-US" sz="3200" dirty="0" err="1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조별모임</a:t>
            </a:r>
            <a:r>
              <a:rPr lang="ko-KR" altLang="en-US" sz="3200" dirty="0" smtClean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사진</a:t>
            </a:r>
            <a:endParaRPr lang="ko-KR" altLang="en-US" sz="32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" y="1212242"/>
            <a:ext cx="4938938" cy="3707633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5421015" y="419762"/>
            <a:ext cx="6374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이현영 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r>
              <a:rPr lang="en-US" altLang="ko-KR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- </a:t>
            </a:r>
            <a:r>
              <a:rPr lang="ko-KR" altLang="en-US" sz="2800" dirty="0" err="1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아두이노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 </a:t>
            </a:r>
            <a:r>
              <a:rPr lang="ko-KR" altLang="en-US" sz="2800" dirty="0" err="1">
                <a:latin typeface="DX하얀토끼B" panose="02020600000000000000" pitchFamily="18" charset="-127"/>
                <a:ea typeface="DX하얀토끼B" panose="02020600000000000000" pitchFamily="18" charset="-127"/>
              </a:rPr>
              <a:t>프로세싱</a:t>
            </a:r>
            <a:r>
              <a:rPr lang="ko-KR" altLang="en-US" sz="2800" dirty="0">
                <a:latin typeface="DX하얀토끼B" panose="02020600000000000000" pitchFamily="18" charset="-127"/>
                <a:ea typeface="DX하얀토끼B" panose="02020600000000000000" pitchFamily="18" charset="-127"/>
              </a:rPr>
              <a:t> 통신</a:t>
            </a:r>
            <a:r>
              <a:rPr lang="en-US" altLang="ko-KR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, </a:t>
            </a:r>
            <a:r>
              <a:rPr lang="ko-KR" altLang="en-US" sz="2800" dirty="0" err="1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리플릿</a:t>
            </a:r>
            <a:r>
              <a:rPr lang="en-US" altLang="ko-KR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, 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프로젝트 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총괄</a:t>
            </a:r>
            <a:r>
              <a:rPr lang="en-US" altLang="ko-KR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, 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발표</a:t>
            </a:r>
            <a:r>
              <a:rPr lang="en-US" altLang="ko-KR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 </a:t>
            </a:r>
            <a:endParaRPr lang="ko-KR" altLang="en-US" sz="2800" dirty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421015" y="1555744"/>
            <a:ext cx="63747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김태은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장애물 피하기 게임 주변 객체 설정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en-US" altLang="ko-KR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PPT 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제작</a:t>
            </a:r>
            <a:r>
              <a:rPr lang="en-US" altLang="ko-KR" sz="2800" dirty="0">
                <a:latin typeface="DX하얀토끼B" panose="02020600000000000000" pitchFamily="18" charset="-127"/>
                <a:ea typeface="DX하얀토끼B" panose="02020600000000000000" pitchFamily="18" charset="-127"/>
              </a:rPr>
              <a:t> 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및 디자인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회의록 작성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6681" y="5025784"/>
            <a:ext cx="51968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이주현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게임 </a:t>
            </a:r>
            <a:r>
              <a:rPr lang="ko-KR" altLang="en-US" sz="2800" dirty="0" err="1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프로세싱</a:t>
            </a:r>
            <a:r>
              <a:rPr lang="en-US" altLang="ko-KR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, 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움직임 표현</a:t>
            </a:r>
            <a:endParaRPr lang="en-US" altLang="ko-KR" sz="2800" dirty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err="1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프로세싱을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 활용한 </a:t>
            </a:r>
            <a:r>
              <a:rPr lang="ko-KR" altLang="en-US" sz="2800" dirty="0" err="1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아두이노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 제어</a:t>
            </a:r>
            <a:endParaRPr lang="en-US" altLang="ko-KR" sz="2800" dirty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논문작성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21015" y="3274041"/>
            <a:ext cx="532579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임희재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장애물 피하기 게임 종료 및 타이머 기능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논문 작성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21015" y="4919875"/>
            <a:ext cx="53257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나민아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장애물 피하기 게임 장애물 설정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en-US" altLang="ko-KR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PPT 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제작</a:t>
            </a:r>
            <a:r>
              <a:rPr lang="en-US" altLang="ko-KR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 </a:t>
            </a: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및 디자인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DX하얀토끼B" panose="02020600000000000000" pitchFamily="18" charset="-127"/>
                <a:ea typeface="DX하얀토끼B" panose="02020600000000000000" pitchFamily="18" charset="-127"/>
              </a:rPr>
              <a:t>계획서 및 중간보고서 작성</a:t>
            </a: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2800" dirty="0" smtClean="0">
              <a:latin typeface="DX하얀토끼B" panose="02020600000000000000" pitchFamily="18" charset="-127"/>
              <a:ea typeface="DX하얀토끼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9164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202</Words>
  <Application>Microsoft Office PowerPoint</Application>
  <PresentationFormat>와이드스크린</PresentationFormat>
  <Paragraphs>55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THE외계인설명서</vt:lpstr>
      <vt:lpstr>Arial</vt:lpstr>
      <vt:lpstr>맑은 고딕</vt:lpstr>
      <vt:lpstr>DX하얀토끼B</vt:lpstr>
      <vt:lpstr>타이포_다방구 B</vt:lpstr>
      <vt:lpstr>Office 테마</vt:lpstr>
      <vt:lpstr>프로세싱을 활용한 아두이노 제어 및 총알 피하기 게임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리플릿을 만들어 봅시다 프로젝트 명</dc:title>
  <dc:creator>hyeonyong lee</dc:creator>
  <cp:lastModifiedBy>User</cp:lastModifiedBy>
  <cp:revision>11</cp:revision>
  <dcterms:created xsi:type="dcterms:W3CDTF">2019-06-04T15:07:46Z</dcterms:created>
  <dcterms:modified xsi:type="dcterms:W3CDTF">2019-06-10T00:32:41Z</dcterms:modified>
</cp:coreProperties>
</file>

<file path=docProps/thumbnail.jpeg>
</file>